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815-076A-4B0D-8341-D22E4FC00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AE2D9-26B8-40F5-BC5A-FE8B27A72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E0AC3-C238-4ACA-8F9E-BBE9555C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D4F1-7065-46F6-957A-E382A25A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D580-2F55-4C66-92CC-DB430594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2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73F-9FA8-4342-9537-8F3E91F6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4169D-B7EB-4155-807A-368DCBEA2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C8A52-5C8E-4AF2-93EB-BA9F0B8C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3924C-66FA-4419-BC4F-53AD9A66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C0C4-9DD8-4E2F-810C-1DFDEFE2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E9FBF-1D85-406A-8BAE-0193614AB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2B667-9AED-48E8-B891-74633122F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0B61-65D1-488B-9F09-7970EB77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1A523-89B8-48EE-9AF8-A0DCF017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FED04-C325-484F-867D-2E59E294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1947-D743-487D-AF10-4CD937D0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3E25-3D75-4E34-AA2B-5B3C8785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DBB8C-410D-4C6D-BC87-F2B61E01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96CF-F06D-46B2-B8FF-F6A968B4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4D44-F8A7-4EA0-A89D-50DFBD83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1868-923E-4643-A8A6-408EACFD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20A6-200F-42FE-944F-E13573977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17462-3A3B-4BB1-AB47-00DE7D5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BEC7-DEBA-4245-8C97-DC4BAE0F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161A-4CC0-4C17-B049-22C3EAB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B6F5-AB0B-47C8-BA6A-87A9EB74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EDB8-4EFE-4BA6-9390-7F9C091CB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49F89-957D-4E50-9B47-08F5F8C17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666A8-FDDC-40CE-B60E-D09E68C8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8E23-B3BB-48E6-9A99-56DE3D9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E7FD-BD02-4ADB-8B92-0875AB19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CB85-A902-45EB-A46C-F247842A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AAEF-24B2-41DB-AF86-7C8E873B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C2CF8-510A-4D83-8983-215C34909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C26B1-F07C-4D6D-9D55-91EA45D1C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8D692-2977-49D4-946B-C89DA52FA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98B5D-B91F-4F97-8DBD-1A531079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210BB-F99D-4390-A281-DE6A5276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2714A-4869-45AA-A6F7-634E47A6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355-C266-40EF-AD2B-2903B09F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B9229-56F8-4C41-BD9C-44A443E7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C050-3124-4862-ADB9-A446566C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62F6-6EDB-4310-A695-738E022F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A5D8D-73C7-4600-96E7-D8725807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450CE-2905-442E-A400-D479BF6E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1CC9B-489E-4926-B87C-C4212EBF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4025-D803-444D-B926-F90A248D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9CE1-4BC7-4ED8-8239-B25DACFB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84E8D-F81A-4EC9-B0B1-BA3E63EE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1FCA3-853B-4154-A4C3-4A637CE8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EB32E-3DC9-4687-A252-3E81F842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9D936-5712-4C33-806E-55411DDF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02A-FCD7-47DD-94EE-24C363FB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39869-7AB8-4F86-9FE3-286065F7B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A9BAE-D099-4716-A92D-A68BE4C99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ED29-914D-4B44-889D-7E305F0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7721F-A1B9-426E-BFDD-F2AB5ED8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21837-E516-4831-B686-E22FE68B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55013-6BEF-4A0C-8F54-615E3896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158E7-56BE-4772-8A07-56766FB85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B9504-31B8-472C-9C08-1ABFCDFC0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4E56-9607-498E-8CA4-D1FAADFCB19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815AA-ED71-4C5B-B16B-B1CC50354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4140-1DBC-4356-AD7F-B79F3318F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15B-9B8B-4A19-B498-932835A3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downtownpartnership.org/2014/11/veterans-da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-ravelld-sleave.blogspot.com/2017/11/veterans-day.html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llpaperflare.com/eagle-of-freedom-firefox-persona-patriotic-independence-day-wallpaper-todt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5C82E-A0CB-4D21-B13E-A70E1A59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2748461" cy="1831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B4A43-2588-4EC5-B997-19D1349B4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0"/>
            <a:ext cx="6198375" cy="3495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E4E635-2545-4D01-87AD-7F43858BC1FA}"/>
              </a:ext>
            </a:extLst>
          </p:cNvPr>
          <p:cNvSpPr txBox="1"/>
          <p:nvPr/>
        </p:nvSpPr>
        <p:spPr>
          <a:xfrm>
            <a:off x="142873" y="1924050"/>
            <a:ext cx="921067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VETERAN’S DAY PROGRAM</a:t>
            </a:r>
          </a:p>
          <a:p>
            <a:r>
              <a:rPr lang="en-US" sz="2400" b="1" dirty="0"/>
              <a:t>November 11, 2021</a:t>
            </a:r>
          </a:p>
          <a:p>
            <a:endParaRPr lang="en-US" dirty="0"/>
          </a:p>
          <a:p>
            <a:r>
              <a:rPr lang="en-US" dirty="0"/>
              <a:t>Welcome				Mr. Will Stinson, CD</a:t>
            </a:r>
          </a:p>
          <a:p>
            <a:endParaRPr lang="en-US" dirty="0"/>
          </a:p>
          <a:p>
            <a:r>
              <a:rPr lang="en-US" dirty="0"/>
              <a:t>Pledge of Allegiance		Ms. Scarlett Emerson, SGA President</a:t>
            </a:r>
          </a:p>
          <a:p>
            <a:r>
              <a:rPr lang="en-US" sz="1100" dirty="0"/>
              <a:t>(Please stand and remain standing for the National </a:t>
            </a:r>
            <a:r>
              <a:rPr lang="en-US" sz="1100"/>
              <a:t>Anthem)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dirty="0"/>
              <a:t>The Star Spangled Banner 		Ms. Dorethea Richmond, Student Records Specialist</a:t>
            </a:r>
          </a:p>
          <a:p>
            <a:r>
              <a:rPr lang="en-US" sz="1100" dirty="0"/>
              <a:t>(National Anthem)</a:t>
            </a:r>
          </a:p>
          <a:p>
            <a:endParaRPr lang="en-US" sz="1100" dirty="0"/>
          </a:p>
          <a:p>
            <a:r>
              <a:rPr lang="en-US" dirty="0"/>
              <a:t>The Voice of a Veteran		Ms. DeAndrea McKinney, Academics Manager</a:t>
            </a:r>
          </a:p>
          <a:p>
            <a:r>
              <a:rPr lang="en-US" dirty="0"/>
              <a:t>				Mr. Stephen Burch, CDS Training Manager</a:t>
            </a:r>
          </a:p>
          <a:p>
            <a:endParaRPr lang="en-US" dirty="0"/>
          </a:p>
          <a:p>
            <a:r>
              <a:rPr lang="en-US" dirty="0"/>
              <a:t>Closing Remarks			Mr. Will Stinson, 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A14A6-E1CB-4560-9B17-3343768BB277}"/>
              </a:ext>
            </a:extLst>
          </p:cNvPr>
          <p:cNvSpPr/>
          <p:nvPr/>
        </p:nvSpPr>
        <p:spPr>
          <a:xfrm>
            <a:off x="4687457" y="501640"/>
            <a:ext cx="7333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PLEASE THANK OUR VETERAN INSTRUCTORS/STAFF FOR THEIR SERVICE WHEN YOU SEE THEM TODAY OR EVERYDAY. WE HAVE THE LIBERTIES THAT WE HAVE BECAUSE OF THEIR SERVICE AND SACRIFICE.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4460E-DBA5-4620-9E5A-AE0C28D13A7A}"/>
              </a:ext>
            </a:extLst>
          </p:cNvPr>
          <p:cNvSpPr txBox="1"/>
          <p:nvPr/>
        </p:nvSpPr>
        <p:spPr>
          <a:xfrm>
            <a:off x="1482866" y="3016985"/>
            <a:ext cx="359425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Doug Abercrombie</a:t>
            </a:r>
          </a:p>
          <a:p>
            <a:r>
              <a:rPr lang="en-US" sz="3200" dirty="0"/>
              <a:t>John Biggs</a:t>
            </a:r>
          </a:p>
          <a:p>
            <a:r>
              <a:rPr lang="en-US" sz="3200" dirty="0"/>
              <a:t>Stephen Burch</a:t>
            </a:r>
          </a:p>
          <a:p>
            <a:r>
              <a:rPr lang="en-US" sz="3200" dirty="0"/>
              <a:t>Larry Davis</a:t>
            </a:r>
          </a:p>
          <a:p>
            <a:r>
              <a:rPr lang="en-US" sz="3200" dirty="0"/>
              <a:t>Michael Flowers</a:t>
            </a:r>
          </a:p>
          <a:p>
            <a:r>
              <a:rPr lang="en-US" sz="3200" dirty="0"/>
              <a:t>Charles Higgins, Sr.</a:t>
            </a:r>
          </a:p>
          <a:p>
            <a:r>
              <a:rPr lang="en-US" sz="3200" dirty="0"/>
              <a:t>DeAndrea McKinney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E7589-CC98-4275-8F5A-8B047F57AB85}"/>
              </a:ext>
            </a:extLst>
          </p:cNvPr>
          <p:cNvSpPr txBox="1"/>
          <p:nvPr/>
        </p:nvSpPr>
        <p:spPr>
          <a:xfrm>
            <a:off x="7460275" y="3016985"/>
            <a:ext cx="39956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Lara Murphy</a:t>
            </a:r>
          </a:p>
          <a:p>
            <a:r>
              <a:rPr lang="en-US" sz="3200" dirty="0"/>
              <a:t>Steven Rusch</a:t>
            </a:r>
          </a:p>
          <a:p>
            <a:r>
              <a:rPr lang="en-US" sz="3200" dirty="0"/>
              <a:t>Anthony Santamassino</a:t>
            </a:r>
          </a:p>
          <a:p>
            <a:r>
              <a:rPr lang="en-US" sz="3200" dirty="0"/>
              <a:t>Joseph Smith</a:t>
            </a:r>
          </a:p>
          <a:p>
            <a:r>
              <a:rPr lang="en-US" sz="3200" dirty="0"/>
              <a:t>David </a:t>
            </a:r>
            <a:r>
              <a:rPr lang="en-US" sz="3200" dirty="0" err="1"/>
              <a:t>TwoBears</a:t>
            </a:r>
            <a:endParaRPr lang="en-US" sz="3200" dirty="0"/>
          </a:p>
          <a:p>
            <a:r>
              <a:rPr lang="en-US" sz="3200" dirty="0"/>
              <a:t>Tonita Warfield</a:t>
            </a:r>
          </a:p>
          <a:p>
            <a:r>
              <a:rPr lang="en-US" sz="3200" dirty="0"/>
              <a:t>David Wilson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279F2-2F7F-4801-975D-24EB4810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4687456" cy="26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79CF6-0475-4467-B725-3F0DB61E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76237"/>
            <a:ext cx="108585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159</Words>
  <Application>Microsoft Office PowerPoint</Application>
  <PresentationFormat>Widescreen</PresentationFormat>
  <Paragraphs>31</Paragraphs>
  <Slides>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Logan</dc:creator>
  <cp:lastModifiedBy>Jamie Logan</cp:lastModifiedBy>
  <cp:revision>10</cp:revision>
  <cp:lastPrinted>2021-11-10T20:52:15Z</cp:lastPrinted>
  <dcterms:created xsi:type="dcterms:W3CDTF">2021-11-10T19:58:16Z</dcterms:created>
  <dcterms:modified xsi:type="dcterms:W3CDTF">2021-11-11T22:00:26Z</dcterms:modified>
</cp:coreProperties>
</file>